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8FFB-4CAD-4CCC-AD06-FFCA61430236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121A-4773-4649-A16D-BB0A911380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8FFB-4CAD-4CCC-AD06-FFCA61430236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121A-4773-4649-A16D-BB0A911380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8FFB-4CAD-4CCC-AD06-FFCA61430236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121A-4773-4649-A16D-BB0A911380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8FFB-4CAD-4CCC-AD06-FFCA61430236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121A-4773-4649-A16D-BB0A911380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8FFB-4CAD-4CCC-AD06-FFCA61430236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121A-4773-4649-A16D-BB0A911380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8FFB-4CAD-4CCC-AD06-FFCA61430236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121A-4773-4649-A16D-BB0A911380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8FFB-4CAD-4CCC-AD06-FFCA61430236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121A-4773-4649-A16D-BB0A911380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8FFB-4CAD-4CCC-AD06-FFCA61430236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121A-4773-4649-A16D-BB0A911380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8FFB-4CAD-4CCC-AD06-FFCA61430236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121A-4773-4649-A16D-BB0A911380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8FFB-4CAD-4CCC-AD06-FFCA61430236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121A-4773-4649-A16D-BB0A911380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8FFB-4CAD-4CCC-AD06-FFCA61430236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121A-4773-4649-A16D-BB0A911380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58FFB-4CAD-4CCC-AD06-FFCA61430236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5121A-4773-4649-A16D-BB0A911380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для сайта\IMG_17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для сайта\IMG_17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для сайта\IMG_1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для сайта\IMG_17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для сайта\IMG_17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для сайта\IMG_1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</cp:revision>
  <dcterms:created xsi:type="dcterms:W3CDTF">2016-11-08T11:54:57Z</dcterms:created>
  <dcterms:modified xsi:type="dcterms:W3CDTF">2016-11-08T11:58:12Z</dcterms:modified>
</cp:coreProperties>
</file>